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7" r:id="rId2"/>
    <p:sldId id="256"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90" autoAdjust="0"/>
    <p:restoredTop sz="94248" autoAdjust="0"/>
  </p:normalViewPr>
  <p:slideViewPr>
    <p:cSldViewPr snapToGrid="0">
      <p:cViewPr varScale="1">
        <p:scale>
          <a:sx n="78" d="100"/>
          <a:sy n="78" d="100"/>
        </p:scale>
        <p:origin x="883"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8DCEF9-4048-4621-8E1D-56DE1006ADEB}" type="datetimeFigureOut">
              <a:rPr lang="tr-TR" smtClean="0"/>
              <a:t>12.03.2024</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446847-CE16-49F3-81C5-7F2A71B9F94C}" type="slidenum">
              <a:rPr lang="tr-TR" smtClean="0"/>
              <a:t>‹#›</a:t>
            </a:fld>
            <a:endParaRPr lang="tr-TR"/>
          </a:p>
        </p:txBody>
      </p:sp>
    </p:spTree>
    <p:extLst>
      <p:ext uri="{BB962C8B-B14F-4D97-AF65-F5344CB8AC3E}">
        <p14:creationId xmlns:p14="http://schemas.microsoft.com/office/powerpoint/2010/main" val="21823635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04446847-CE16-49F3-81C5-7F2A71B9F94C}" type="slidenum">
              <a:rPr lang="tr-TR" smtClean="0"/>
              <a:t>11</a:t>
            </a:fld>
            <a:endParaRPr lang="tr-TR"/>
          </a:p>
        </p:txBody>
      </p:sp>
    </p:spTree>
    <p:extLst>
      <p:ext uri="{BB962C8B-B14F-4D97-AF65-F5344CB8AC3E}">
        <p14:creationId xmlns:p14="http://schemas.microsoft.com/office/powerpoint/2010/main" val="40515653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5771467-FD0E-26CD-F324-06DBDD3583CC}"/>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F3F61041-2978-E622-7317-752948489FA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B9F6DD7C-2D63-85FA-CCE5-5CC396999E7B}"/>
              </a:ext>
            </a:extLst>
          </p:cNvPr>
          <p:cNvSpPr>
            <a:spLocks noGrp="1"/>
          </p:cNvSpPr>
          <p:nvPr>
            <p:ph type="dt" sz="half" idx="10"/>
          </p:nvPr>
        </p:nvSpPr>
        <p:spPr/>
        <p:txBody>
          <a:bodyPr/>
          <a:lstStyle/>
          <a:p>
            <a:fld id="{DA896D59-E8C7-4232-823A-90E6F5A49B3C}" type="datetimeFigureOut">
              <a:rPr lang="tr-TR" smtClean="0"/>
              <a:t>12.03.2024</a:t>
            </a:fld>
            <a:endParaRPr lang="tr-TR"/>
          </a:p>
        </p:txBody>
      </p:sp>
      <p:sp>
        <p:nvSpPr>
          <p:cNvPr id="5" name="Alt Bilgi Yer Tutucusu 4">
            <a:extLst>
              <a:ext uri="{FF2B5EF4-FFF2-40B4-BE49-F238E27FC236}">
                <a16:creationId xmlns:a16="http://schemas.microsoft.com/office/drawing/2014/main" id="{6BA3062A-FEBB-3625-FB22-5D5CDEF32452}"/>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1A52C20F-24C2-FEC6-1D4E-9FCF809B8449}"/>
              </a:ext>
            </a:extLst>
          </p:cNvPr>
          <p:cNvSpPr>
            <a:spLocks noGrp="1"/>
          </p:cNvSpPr>
          <p:nvPr>
            <p:ph type="sldNum" sz="quarter" idx="12"/>
          </p:nvPr>
        </p:nvSpPr>
        <p:spPr/>
        <p:txBody>
          <a:bodyPr/>
          <a:lstStyle/>
          <a:p>
            <a:fld id="{4BF15EFE-4024-42E6-B281-52DA8795931A}" type="slidenum">
              <a:rPr lang="tr-TR" smtClean="0"/>
              <a:t>‹#›</a:t>
            </a:fld>
            <a:endParaRPr lang="tr-TR"/>
          </a:p>
        </p:txBody>
      </p:sp>
    </p:spTree>
    <p:extLst>
      <p:ext uri="{BB962C8B-B14F-4D97-AF65-F5344CB8AC3E}">
        <p14:creationId xmlns:p14="http://schemas.microsoft.com/office/powerpoint/2010/main" val="3538457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51DF60A-7768-DA5B-D6AB-874501BBBF0C}"/>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1E949B3D-55FB-F9E1-F045-6755656374FD}"/>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8BBE3A78-12E8-68F5-4124-05C1968C02C7}"/>
              </a:ext>
            </a:extLst>
          </p:cNvPr>
          <p:cNvSpPr>
            <a:spLocks noGrp="1"/>
          </p:cNvSpPr>
          <p:nvPr>
            <p:ph type="dt" sz="half" idx="10"/>
          </p:nvPr>
        </p:nvSpPr>
        <p:spPr/>
        <p:txBody>
          <a:bodyPr/>
          <a:lstStyle/>
          <a:p>
            <a:fld id="{DA896D59-E8C7-4232-823A-90E6F5A49B3C}" type="datetimeFigureOut">
              <a:rPr lang="tr-TR" smtClean="0"/>
              <a:t>12.03.2024</a:t>
            </a:fld>
            <a:endParaRPr lang="tr-TR"/>
          </a:p>
        </p:txBody>
      </p:sp>
      <p:sp>
        <p:nvSpPr>
          <p:cNvPr id="5" name="Alt Bilgi Yer Tutucusu 4">
            <a:extLst>
              <a:ext uri="{FF2B5EF4-FFF2-40B4-BE49-F238E27FC236}">
                <a16:creationId xmlns:a16="http://schemas.microsoft.com/office/drawing/2014/main" id="{8292B53D-E841-ABD8-B317-B918CB9B6097}"/>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9E4665C7-465D-A899-A3E7-C0D948DECDB3}"/>
              </a:ext>
            </a:extLst>
          </p:cNvPr>
          <p:cNvSpPr>
            <a:spLocks noGrp="1"/>
          </p:cNvSpPr>
          <p:nvPr>
            <p:ph type="sldNum" sz="quarter" idx="12"/>
          </p:nvPr>
        </p:nvSpPr>
        <p:spPr/>
        <p:txBody>
          <a:bodyPr/>
          <a:lstStyle/>
          <a:p>
            <a:fld id="{4BF15EFE-4024-42E6-B281-52DA8795931A}" type="slidenum">
              <a:rPr lang="tr-TR" smtClean="0"/>
              <a:t>‹#›</a:t>
            </a:fld>
            <a:endParaRPr lang="tr-TR"/>
          </a:p>
        </p:txBody>
      </p:sp>
    </p:spTree>
    <p:extLst>
      <p:ext uri="{BB962C8B-B14F-4D97-AF65-F5344CB8AC3E}">
        <p14:creationId xmlns:p14="http://schemas.microsoft.com/office/powerpoint/2010/main" val="1087638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98DA7D11-4AE6-4CA2-B0D8-BEDD73DC4B41}"/>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8F6FD6BD-B0D0-E86C-8CFB-5E1B225FB9AA}"/>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954B5C2A-EB21-EEC2-56EC-BC910C047ED8}"/>
              </a:ext>
            </a:extLst>
          </p:cNvPr>
          <p:cNvSpPr>
            <a:spLocks noGrp="1"/>
          </p:cNvSpPr>
          <p:nvPr>
            <p:ph type="dt" sz="half" idx="10"/>
          </p:nvPr>
        </p:nvSpPr>
        <p:spPr/>
        <p:txBody>
          <a:bodyPr/>
          <a:lstStyle/>
          <a:p>
            <a:fld id="{DA896D59-E8C7-4232-823A-90E6F5A49B3C}" type="datetimeFigureOut">
              <a:rPr lang="tr-TR" smtClean="0"/>
              <a:t>12.03.2024</a:t>
            </a:fld>
            <a:endParaRPr lang="tr-TR"/>
          </a:p>
        </p:txBody>
      </p:sp>
      <p:sp>
        <p:nvSpPr>
          <p:cNvPr id="5" name="Alt Bilgi Yer Tutucusu 4">
            <a:extLst>
              <a:ext uri="{FF2B5EF4-FFF2-40B4-BE49-F238E27FC236}">
                <a16:creationId xmlns:a16="http://schemas.microsoft.com/office/drawing/2014/main" id="{E26A683C-6C9B-C3DF-5BA8-BC49A37AC6E7}"/>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53AB1318-AF5C-C783-10D7-02F5983F9AEA}"/>
              </a:ext>
            </a:extLst>
          </p:cNvPr>
          <p:cNvSpPr>
            <a:spLocks noGrp="1"/>
          </p:cNvSpPr>
          <p:nvPr>
            <p:ph type="sldNum" sz="quarter" idx="12"/>
          </p:nvPr>
        </p:nvSpPr>
        <p:spPr/>
        <p:txBody>
          <a:bodyPr/>
          <a:lstStyle/>
          <a:p>
            <a:fld id="{4BF15EFE-4024-42E6-B281-52DA8795931A}" type="slidenum">
              <a:rPr lang="tr-TR" smtClean="0"/>
              <a:t>‹#›</a:t>
            </a:fld>
            <a:endParaRPr lang="tr-TR"/>
          </a:p>
        </p:txBody>
      </p:sp>
    </p:spTree>
    <p:extLst>
      <p:ext uri="{BB962C8B-B14F-4D97-AF65-F5344CB8AC3E}">
        <p14:creationId xmlns:p14="http://schemas.microsoft.com/office/powerpoint/2010/main" val="13414991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BEE9802-3E14-0697-D77F-765D2A63C2CF}"/>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9B3A1E68-F234-8079-5685-AE868758D405}"/>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9B7F42EA-8796-B3EA-D623-84B986104807}"/>
              </a:ext>
            </a:extLst>
          </p:cNvPr>
          <p:cNvSpPr>
            <a:spLocks noGrp="1"/>
          </p:cNvSpPr>
          <p:nvPr>
            <p:ph type="dt" sz="half" idx="10"/>
          </p:nvPr>
        </p:nvSpPr>
        <p:spPr/>
        <p:txBody>
          <a:bodyPr/>
          <a:lstStyle/>
          <a:p>
            <a:fld id="{DA896D59-E8C7-4232-823A-90E6F5A49B3C}" type="datetimeFigureOut">
              <a:rPr lang="tr-TR" smtClean="0"/>
              <a:t>12.03.2024</a:t>
            </a:fld>
            <a:endParaRPr lang="tr-TR"/>
          </a:p>
        </p:txBody>
      </p:sp>
      <p:sp>
        <p:nvSpPr>
          <p:cNvPr id="5" name="Alt Bilgi Yer Tutucusu 4">
            <a:extLst>
              <a:ext uri="{FF2B5EF4-FFF2-40B4-BE49-F238E27FC236}">
                <a16:creationId xmlns:a16="http://schemas.microsoft.com/office/drawing/2014/main" id="{5ADEE174-555E-DA4F-EBC9-F0970D30AB50}"/>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27BDDF73-76C3-E172-4039-0C82995D9C3E}"/>
              </a:ext>
            </a:extLst>
          </p:cNvPr>
          <p:cNvSpPr>
            <a:spLocks noGrp="1"/>
          </p:cNvSpPr>
          <p:nvPr>
            <p:ph type="sldNum" sz="quarter" idx="12"/>
          </p:nvPr>
        </p:nvSpPr>
        <p:spPr/>
        <p:txBody>
          <a:bodyPr/>
          <a:lstStyle/>
          <a:p>
            <a:fld id="{4BF15EFE-4024-42E6-B281-52DA8795931A}" type="slidenum">
              <a:rPr lang="tr-TR" smtClean="0"/>
              <a:t>‹#›</a:t>
            </a:fld>
            <a:endParaRPr lang="tr-TR"/>
          </a:p>
        </p:txBody>
      </p:sp>
    </p:spTree>
    <p:extLst>
      <p:ext uri="{BB962C8B-B14F-4D97-AF65-F5344CB8AC3E}">
        <p14:creationId xmlns:p14="http://schemas.microsoft.com/office/powerpoint/2010/main" val="15655258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BC0C667-CFC4-3333-C61B-0951076144DD}"/>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4C24D1C7-0A09-740F-3831-F5A7B47F2FC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62C1C0A0-6681-4A92-7896-47A367734DD5}"/>
              </a:ext>
            </a:extLst>
          </p:cNvPr>
          <p:cNvSpPr>
            <a:spLocks noGrp="1"/>
          </p:cNvSpPr>
          <p:nvPr>
            <p:ph type="dt" sz="half" idx="10"/>
          </p:nvPr>
        </p:nvSpPr>
        <p:spPr/>
        <p:txBody>
          <a:bodyPr/>
          <a:lstStyle/>
          <a:p>
            <a:fld id="{DA896D59-E8C7-4232-823A-90E6F5A49B3C}" type="datetimeFigureOut">
              <a:rPr lang="tr-TR" smtClean="0"/>
              <a:t>12.03.2024</a:t>
            </a:fld>
            <a:endParaRPr lang="tr-TR"/>
          </a:p>
        </p:txBody>
      </p:sp>
      <p:sp>
        <p:nvSpPr>
          <p:cNvPr id="5" name="Alt Bilgi Yer Tutucusu 4">
            <a:extLst>
              <a:ext uri="{FF2B5EF4-FFF2-40B4-BE49-F238E27FC236}">
                <a16:creationId xmlns:a16="http://schemas.microsoft.com/office/drawing/2014/main" id="{12C9FCC7-598A-A6E0-73AE-8CEE15E37AE7}"/>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5081542E-CFA5-C5C0-D1EF-FB78AF1560B2}"/>
              </a:ext>
            </a:extLst>
          </p:cNvPr>
          <p:cNvSpPr>
            <a:spLocks noGrp="1"/>
          </p:cNvSpPr>
          <p:nvPr>
            <p:ph type="sldNum" sz="quarter" idx="12"/>
          </p:nvPr>
        </p:nvSpPr>
        <p:spPr/>
        <p:txBody>
          <a:bodyPr/>
          <a:lstStyle/>
          <a:p>
            <a:fld id="{4BF15EFE-4024-42E6-B281-52DA8795931A}" type="slidenum">
              <a:rPr lang="tr-TR" smtClean="0"/>
              <a:t>‹#›</a:t>
            </a:fld>
            <a:endParaRPr lang="tr-TR"/>
          </a:p>
        </p:txBody>
      </p:sp>
    </p:spTree>
    <p:extLst>
      <p:ext uri="{BB962C8B-B14F-4D97-AF65-F5344CB8AC3E}">
        <p14:creationId xmlns:p14="http://schemas.microsoft.com/office/powerpoint/2010/main" val="2161882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2908F29-6EDD-FE24-ADC4-E8E6669A3D08}"/>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D82771AD-0659-93A8-CB54-16A19C40A1E6}"/>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FEE8E9C1-37B0-2FCC-21B6-99B71438388B}"/>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8EE5D166-828B-63FE-E7FD-750E5397832F}"/>
              </a:ext>
            </a:extLst>
          </p:cNvPr>
          <p:cNvSpPr>
            <a:spLocks noGrp="1"/>
          </p:cNvSpPr>
          <p:nvPr>
            <p:ph type="dt" sz="half" idx="10"/>
          </p:nvPr>
        </p:nvSpPr>
        <p:spPr/>
        <p:txBody>
          <a:bodyPr/>
          <a:lstStyle/>
          <a:p>
            <a:fld id="{DA896D59-E8C7-4232-823A-90E6F5A49B3C}" type="datetimeFigureOut">
              <a:rPr lang="tr-TR" smtClean="0"/>
              <a:t>12.03.2024</a:t>
            </a:fld>
            <a:endParaRPr lang="tr-TR"/>
          </a:p>
        </p:txBody>
      </p:sp>
      <p:sp>
        <p:nvSpPr>
          <p:cNvPr id="6" name="Alt Bilgi Yer Tutucusu 5">
            <a:extLst>
              <a:ext uri="{FF2B5EF4-FFF2-40B4-BE49-F238E27FC236}">
                <a16:creationId xmlns:a16="http://schemas.microsoft.com/office/drawing/2014/main" id="{17E2E09F-AFAE-E7BA-04A2-6DEC0DEAE108}"/>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88AF33B1-7966-7C23-0B75-7714FACA5EB2}"/>
              </a:ext>
            </a:extLst>
          </p:cNvPr>
          <p:cNvSpPr>
            <a:spLocks noGrp="1"/>
          </p:cNvSpPr>
          <p:nvPr>
            <p:ph type="sldNum" sz="quarter" idx="12"/>
          </p:nvPr>
        </p:nvSpPr>
        <p:spPr/>
        <p:txBody>
          <a:bodyPr/>
          <a:lstStyle/>
          <a:p>
            <a:fld id="{4BF15EFE-4024-42E6-B281-52DA8795931A}" type="slidenum">
              <a:rPr lang="tr-TR" smtClean="0"/>
              <a:t>‹#›</a:t>
            </a:fld>
            <a:endParaRPr lang="tr-TR"/>
          </a:p>
        </p:txBody>
      </p:sp>
    </p:spTree>
    <p:extLst>
      <p:ext uri="{BB962C8B-B14F-4D97-AF65-F5344CB8AC3E}">
        <p14:creationId xmlns:p14="http://schemas.microsoft.com/office/powerpoint/2010/main" val="3713282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C21609E-CE7C-E348-3E2C-F45CC7DFCA55}"/>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0F5D32E2-EFC7-B59D-704E-7DD9BC60393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419815E9-BD05-1E72-9266-5979A35040DB}"/>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5D6E7178-1D8A-0E0A-7ED7-D9EF99E2398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3DF0E75A-5E79-97FE-44BF-CFF1B7D38927}"/>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E77DECB0-5978-6D3F-38A3-D4FD6A04EDFD}"/>
              </a:ext>
            </a:extLst>
          </p:cNvPr>
          <p:cNvSpPr>
            <a:spLocks noGrp="1"/>
          </p:cNvSpPr>
          <p:nvPr>
            <p:ph type="dt" sz="half" idx="10"/>
          </p:nvPr>
        </p:nvSpPr>
        <p:spPr/>
        <p:txBody>
          <a:bodyPr/>
          <a:lstStyle/>
          <a:p>
            <a:fld id="{DA896D59-E8C7-4232-823A-90E6F5A49B3C}" type="datetimeFigureOut">
              <a:rPr lang="tr-TR" smtClean="0"/>
              <a:t>12.03.2024</a:t>
            </a:fld>
            <a:endParaRPr lang="tr-TR"/>
          </a:p>
        </p:txBody>
      </p:sp>
      <p:sp>
        <p:nvSpPr>
          <p:cNvPr id="8" name="Alt Bilgi Yer Tutucusu 7">
            <a:extLst>
              <a:ext uri="{FF2B5EF4-FFF2-40B4-BE49-F238E27FC236}">
                <a16:creationId xmlns:a16="http://schemas.microsoft.com/office/drawing/2014/main" id="{149AA38E-B842-7604-CD96-1BDA364EE45C}"/>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DC6731EC-9A52-C464-BFB1-55F28FEB4AA5}"/>
              </a:ext>
            </a:extLst>
          </p:cNvPr>
          <p:cNvSpPr>
            <a:spLocks noGrp="1"/>
          </p:cNvSpPr>
          <p:nvPr>
            <p:ph type="sldNum" sz="quarter" idx="12"/>
          </p:nvPr>
        </p:nvSpPr>
        <p:spPr/>
        <p:txBody>
          <a:bodyPr/>
          <a:lstStyle/>
          <a:p>
            <a:fld id="{4BF15EFE-4024-42E6-B281-52DA8795931A}" type="slidenum">
              <a:rPr lang="tr-TR" smtClean="0"/>
              <a:t>‹#›</a:t>
            </a:fld>
            <a:endParaRPr lang="tr-TR"/>
          </a:p>
        </p:txBody>
      </p:sp>
    </p:spTree>
    <p:extLst>
      <p:ext uri="{BB962C8B-B14F-4D97-AF65-F5344CB8AC3E}">
        <p14:creationId xmlns:p14="http://schemas.microsoft.com/office/powerpoint/2010/main" val="2450044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54BE287-55B8-991B-B53C-57583BD35B1C}"/>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2E7A5EFE-ADB4-7B88-3463-8F9075B392A5}"/>
              </a:ext>
            </a:extLst>
          </p:cNvPr>
          <p:cNvSpPr>
            <a:spLocks noGrp="1"/>
          </p:cNvSpPr>
          <p:nvPr>
            <p:ph type="dt" sz="half" idx="10"/>
          </p:nvPr>
        </p:nvSpPr>
        <p:spPr/>
        <p:txBody>
          <a:bodyPr/>
          <a:lstStyle/>
          <a:p>
            <a:fld id="{DA896D59-E8C7-4232-823A-90E6F5A49B3C}" type="datetimeFigureOut">
              <a:rPr lang="tr-TR" smtClean="0"/>
              <a:t>12.03.2024</a:t>
            </a:fld>
            <a:endParaRPr lang="tr-TR"/>
          </a:p>
        </p:txBody>
      </p:sp>
      <p:sp>
        <p:nvSpPr>
          <p:cNvPr id="4" name="Alt Bilgi Yer Tutucusu 3">
            <a:extLst>
              <a:ext uri="{FF2B5EF4-FFF2-40B4-BE49-F238E27FC236}">
                <a16:creationId xmlns:a16="http://schemas.microsoft.com/office/drawing/2014/main" id="{B85E4069-6691-CFDE-9E9F-FC29ECA0E586}"/>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347073B7-1679-860E-97B8-6C7BD9EBE3E9}"/>
              </a:ext>
            </a:extLst>
          </p:cNvPr>
          <p:cNvSpPr>
            <a:spLocks noGrp="1"/>
          </p:cNvSpPr>
          <p:nvPr>
            <p:ph type="sldNum" sz="quarter" idx="12"/>
          </p:nvPr>
        </p:nvSpPr>
        <p:spPr/>
        <p:txBody>
          <a:bodyPr/>
          <a:lstStyle/>
          <a:p>
            <a:fld id="{4BF15EFE-4024-42E6-B281-52DA8795931A}" type="slidenum">
              <a:rPr lang="tr-TR" smtClean="0"/>
              <a:t>‹#›</a:t>
            </a:fld>
            <a:endParaRPr lang="tr-TR"/>
          </a:p>
        </p:txBody>
      </p:sp>
    </p:spTree>
    <p:extLst>
      <p:ext uri="{BB962C8B-B14F-4D97-AF65-F5344CB8AC3E}">
        <p14:creationId xmlns:p14="http://schemas.microsoft.com/office/powerpoint/2010/main" val="27813435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22F5A15D-3B50-EEF3-6263-0B618E0CEEF5}"/>
              </a:ext>
            </a:extLst>
          </p:cNvPr>
          <p:cNvSpPr>
            <a:spLocks noGrp="1"/>
          </p:cNvSpPr>
          <p:nvPr>
            <p:ph type="dt" sz="half" idx="10"/>
          </p:nvPr>
        </p:nvSpPr>
        <p:spPr/>
        <p:txBody>
          <a:bodyPr/>
          <a:lstStyle/>
          <a:p>
            <a:fld id="{DA896D59-E8C7-4232-823A-90E6F5A49B3C}" type="datetimeFigureOut">
              <a:rPr lang="tr-TR" smtClean="0"/>
              <a:t>12.03.2024</a:t>
            </a:fld>
            <a:endParaRPr lang="tr-TR"/>
          </a:p>
        </p:txBody>
      </p:sp>
      <p:sp>
        <p:nvSpPr>
          <p:cNvPr id="3" name="Alt Bilgi Yer Tutucusu 2">
            <a:extLst>
              <a:ext uri="{FF2B5EF4-FFF2-40B4-BE49-F238E27FC236}">
                <a16:creationId xmlns:a16="http://schemas.microsoft.com/office/drawing/2014/main" id="{6CE4D3B2-E2FC-FCB5-623B-B3508AE1A909}"/>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5660AB04-2DC3-5B8A-1C0A-A50052B49896}"/>
              </a:ext>
            </a:extLst>
          </p:cNvPr>
          <p:cNvSpPr>
            <a:spLocks noGrp="1"/>
          </p:cNvSpPr>
          <p:nvPr>
            <p:ph type="sldNum" sz="quarter" idx="12"/>
          </p:nvPr>
        </p:nvSpPr>
        <p:spPr/>
        <p:txBody>
          <a:bodyPr/>
          <a:lstStyle/>
          <a:p>
            <a:fld id="{4BF15EFE-4024-42E6-B281-52DA8795931A}" type="slidenum">
              <a:rPr lang="tr-TR" smtClean="0"/>
              <a:t>‹#›</a:t>
            </a:fld>
            <a:endParaRPr lang="tr-TR"/>
          </a:p>
        </p:txBody>
      </p:sp>
    </p:spTree>
    <p:extLst>
      <p:ext uri="{BB962C8B-B14F-4D97-AF65-F5344CB8AC3E}">
        <p14:creationId xmlns:p14="http://schemas.microsoft.com/office/powerpoint/2010/main" val="21822444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2D9AAC5-ABEB-36E1-CC90-19E5FF0C15D5}"/>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A9F3D597-AC9E-1205-CFC0-C966477541C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B7B840EC-5B42-CDB5-0628-8E6054E5F4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E02C14BD-1222-A397-48DB-F3EFC02B721C}"/>
              </a:ext>
            </a:extLst>
          </p:cNvPr>
          <p:cNvSpPr>
            <a:spLocks noGrp="1"/>
          </p:cNvSpPr>
          <p:nvPr>
            <p:ph type="dt" sz="half" idx="10"/>
          </p:nvPr>
        </p:nvSpPr>
        <p:spPr/>
        <p:txBody>
          <a:bodyPr/>
          <a:lstStyle/>
          <a:p>
            <a:fld id="{DA896D59-E8C7-4232-823A-90E6F5A49B3C}" type="datetimeFigureOut">
              <a:rPr lang="tr-TR" smtClean="0"/>
              <a:t>12.03.2024</a:t>
            </a:fld>
            <a:endParaRPr lang="tr-TR"/>
          </a:p>
        </p:txBody>
      </p:sp>
      <p:sp>
        <p:nvSpPr>
          <p:cNvPr id="6" name="Alt Bilgi Yer Tutucusu 5">
            <a:extLst>
              <a:ext uri="{FF2B5EF4-FFF2-40B4-BE49-F238E27FC236}">
                <a16:creationId xmlns:a16="http://schemas.microsoft.com/office/drawing/2014/main" id="{3285D886-7E7E-ED23-D4C2-CE73A32AA5CA}"/>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33EAF8D0-56CA-8282-8FEE-2C10A712F0D9}"/>
              </a:ext>
            </a:extLst>
          </p:cNvPr>
          <p:cNvSpPr>
            <a:spLocks noGrp="1"/>
          </p:cNvSpPr>
          <p:nvPr>
            <p:ph type="sldNum" sz="quarter" idx="12"/>
          </p:nvPr>
        </p:nvSpPr>
        <p:spPr/>
        <p:txBody>
          <a:bodyPr/>
          <a:lstStyle/>
          <a:p>
            <a:fld id="{4BF15EFE-4024-42E6-B281-52DA8795931A}" type="slidenum">
              <a:rPr lang="tr-TR" smtClean="0"/>
              <a:t>‹#›</a:t>
            </a:fld>
            <a:endParaRPr lang="tr-TR"/>
          </a:p>
        </p:txBody>
      </p:sp>
    </p:spTree>
    <p:extLst>
      <p:ext uri="{BB962C8B-B14F-4D97-AF65-F5344CB8AC3E}">
        <p14:creationId xmlns:p14="http://schemas.microsoft.com/office/powerpoint/2010/main" val="3350825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C530ED9-6B6A-66AF-9F05-F04A5E5E9571}"/>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1E5E7835-285C-8000-6D3C-846BA05C2D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D5698BD0-193F-218F-404C-7A5DD5D2CF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C8AAB4A4-7AFF-7FB3-DD1C-19909ED01354}"/>
              </a:ext>
            </a:extLst>
          </p:cNvPr>
          <p:cNvSpPr>
            <a:spLocks noGrp="1"/>
          </p:cNvSpPr>
          <p:nvPr>
            <p:ph type="dt" sz="half" idx="10"/>
          </p:nvPr>
        </p:nvSpPr>
        <p:spPr/>
        <p:txBody>
          <a:bodyPr/>
          <a:lstStyle/>
          <a:p>
            <a:fld id="{DA896D59-E8C7-4232-823A-90E6F5A49B3C}" type="datetimeFigureOut">
              <a:rPr lang="tr-TR" smtClean="0"/>
              <a:t>12.03.2024</a:t>
            </a:fld>
            <a:endParaRPr lang="tr-TR"/>
          </a:p>
        </p:txBody>
      </p:sp>
      <p:sp>
        <p:nvSpPr>
          <p:cNvPr id="6" name="Alt Bilgi Yer Tutucusu 5">
            <a:extLst>
              <a:ext uri="{FF2B5EF4-FFF2-40B4-BE49-F238E27FC236}">
                <a16:creationId xmlns:a16="http://schemas.microsoft.com/office/drawing/2014/main" id="{CA2F6FB5-BB89-5114-8B9D-D06305F56131}"/>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F1FDF625-FE3E-93A8-2AA7-402B221ADA77}"/>
              </a:ext>
            </a:extLst>
          </p:cNvPr>
          <p:cNvSpPr>
            <a:spLocks noGrp="1"/>
          </p:cNvSpPr>
          <p:nvPr>
            <p:ph type="sldNum" sz="quarter" idx="12"/>
          </p:nvPr>
        </p:nvSpPr>
        <p:spPr/>
        <p:txBody>
          <a:bodyPr/>
          <a:lstStyle/>
          <a:p>
            <a:fld id="{4BF15EFE-4024-42E6-B281-52DA8795931A}" type="slidenum">
              <a:rPr lang="tr-TR" smtClean="0"/>
              <a:t>‹#›</a:t>
            </a:fld>
            <a:endParaRPr lang="tr-TR"/>
          </a:p>
        </p:txBody>
      </p:sp>
    </p:spTree>
    <p:extLst>
      <p:ext uri="{BB962C8B-B14F-4D97-AF65-F5344CB8AC3E}">
        <p14:creationId xmlns:p14="http://schemas.microsoft.com/office/powerpoint/2010/main" val="3119420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B3531A27-AB94-4D5B-01D8-B6D97CAD397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0024013C-F449-05E6-47AE-5AF3B44BB1B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60F159A3-EE32-8370-70BD-2DFE9242B85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896D59-E8C7-4232-823A-90E6F5A49B3C}" type="datetimeFigureOut">
              <a:rPr lang="tr-TR" smtClean="0"/>
              <a:t>12.03.2024</a:t>
            </a:fld>
            <a:endParaRPr lang="tr-TR"/>
          </a:p>
        </p:txBody>
      </p:sp>
      <p:sp>
        <p:nvSpPr>
          <p:cNvPr id="5" name="Alt Bilgi Yer Tutucusu 4">
            <a:extLst>
              <a:ext uri="{FF2B5EF4-FFF2-40B4-BE49-F238E27FC236}">
                <a16:creationId xmlns:a16="http://schemas.microsoft.com/office/drawing/2014/main" id="{38F1FDA7-2948-0F0A-9B36-42066B950FD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51901252-8913-5276-6693-3B8DA9A720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F15EFE-4024-42E6-B281-52DA8795931A}" type="slidenum">
              <a:rPr lang="tr-TR" smtClean="0"/>
              <a:t>‹#›</a:t>
            </a:fld>
            <a:endParaRPr lang="tr-TR"/>
          </a:p>
        </p:txBody>
      </p:sp>
    </p:spTree>
    <p:extLst>
      <p:ext uri="{BB962C8B-B14F-4D97-AF65-F5344CB8AC3E}">
        <p14:creationId xmlns:p14="http://schemas.microsoft.com/office/powerpoint/2010/main" val="21603675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1714A24-3D0E-121E-7DA4-7C7ADC3CDA3B}"/>
              </a:ext>
            </a:extLst>
          </p:cNvPr>
          <p:cNvSpPr>
            <a:spLocks noGrp="1"/>
          </p:cNvSpPr>
          <p:nvPr>
            <p:ph type="title"/>
          </p:nvPr>
        </p:nvSpPr>
        <p:spPr/>
        <p:txBody>
          <a:bodyPr/>
          <a:lstStyle/>
          <a:p>
            <a:r>
              <a:rPr lang="en-US" dirty="0"/>
              <a:t>General Comments</a:t>
            </a:r>
            <a:endParaRPr lang="tr-TR" dirty="0"/>
          </a:p>
        </p:txBody>
      </p:sp>
      <p:sp>
        <p:nvSpPr>
          <p:cNvPr id="3" name="İçerik Yer Tutucusu 2">
            <a:extLst>
              <a:ext uri="{FF2B5EF4-FFF2-40B4-BE49-F238E27FC236}">
                <a16:creationId xmlns:a16="http://schemas.microsoft.com/office/drawing/2014/main" id="{85E6B340-23D3-99BA-039C-FDCF596E561D}"/>
              </a:ext>
            </a:extLst>
          </p:cNvPr>
          <p:cNvSpPr>
            <a:spLocks noGrp="1"/>
          </p:cNvSpPr>
          <p:nvPr>
            <p:ph idx="1"/>
          </p:nvPr>
        </p:nvSpPr>
        <p:spPr/>
        <p:txBody>
          <a:bodyPr/>
          <a:lstStyle/>
          <a:p>
            <a:r>
              <a:rPr lang="en-US" dirty="0"/>
              <a:t>We don’t want to see the blur parts of the products at the center. For this reason please focus on clean and sharpen parts of the products, and create the retouched photos by positioning all the products at the center of the square and vertical photos. In case of any need, you can crop the photos accordingly</a:t>
            </a:r>
          </a:p>
          <a:p>
            <a:endParaRPr lang="en-US" dirty="0"/>
          </a:p>
          <a:p>
            <a:r>
              <a:rPr lang="en-US" dirty="0"/>
              <a:t>We don’t want to see the chain parts which are bended or damaged. Please crop these parts. (Example below.)</a:t>
            </a:r>
            <a:endParaRPr lang="tr-TR" dirty="0"/>
          </a:p>
        </p:txBody>
      </p:sp>
      <p:pic>
        <p:nvPicPr>
          <p:cNvPr id="5" name="Resim 4">
            <a:extLst>
              <a:ext uri="{FF2B5EF4-FFF2-40B4-BE49-F238E27FC236}">
                <a16:creationId xmlns:a16="http://schemas.microsoft.com/office/drawing/2014/main" id="{0B19CD35-DE7A-CD11-23F6-D347909BBE0F}"/>
              </a:ext>
            </a:extLst>
          </p:cNvPr>
          <p:cNvPicPr>
            <a:picLocks noChangeAspect="1"/>
          </p:cNvPicPr>
          <p:nvPr/>
        </p:nvPicPr>
        <p:blipFill>
          <a:blip r:embed="rId2"/>
          <a:stretch>
            <a:fillRect/>
          </a:stretch>
        </p:blipFill>
        <p:spPr>
          <a:xfrm>
            <a:off x="7633686" y="4826745"/>
            <a:ext cx="1611914" cy="1932196"/>
          </a:xfrm>
          <a:prstGeom prst="rect">
            <a:avLst/>
          </a:prstGeom>
        </p:spPr>
      </p:pic>
      <p:pic>
        <p:nvPicPr>
          <p:cNvPr id="7" name="Resim 6">
            <a:extLst>
              <a:ext uri="{FF2B5EF4-FFF2-40B4-BE49-F238E27FC236}">
                <a16:creationId xmlns:a16="http://schemas.microsoft.com/office/drawing/2014/main" id="{62AEC144-809F-3223-D847-4CD366B251F4}"/>
              </a:ext>
            </a:extLst>
          </p:cNvPr>
          <p:cNvPicPr>
            <a:picLocks noChangeAspect="1"/>
          </p:cNvPicPr>
          <p:nvPr/>
        </p:nvPicPr>
        <p:blipFill>
          <a:blip r:embed="rId3"/>
          <a:stretch>
            <a:fillRect/>
          </a:stretch>
        </p:blipFill>
        <p:spPr>
          <a:xfrm>
            <a:off x="2683467" y="5293360"/>
            <a:ext cx="1226253" cy="1278296"/>
          </a:xfrm>
          <a:prstGeom prst="rect">
            <a:avLst/>
          </a:prstGeom>
        </p:spPr>
      </p:pic>
    </p:spTree>
    <p:extLst>
      <p:ext uri="{BB962C8B-B14F-4D97-AF65-F5344CB8AC3E}">
        <p14:creationId xmlns:p14="http://schemas.microsoft.com/office/powerpoint/2010/main" val="31233435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F95D69-E65B-A9D5-2961-F572400A9978}"/>
            </a:ext>
          </a:extLst>
        </p:cNvPr>
        <p:cNvGrpSpPr/>
        <p:nvPr/>
      </p:nvGrpSpPr>
      <p:grpSpPr>
        <a:xfrm>
          <a:off x="0" y="0"/>
          <a:ext cx="0" cy="0"/>
          <a:chOff x="0" y="0"/>
          <a:chExt cx="0" cy="0"/>
        </a:xfrm>
      </p:grpSpPr>
      <p:sp>
        <p:nvSpPr>
          <p:cNvPr id="8" name="Başlık 1">
            <a:extLst>
              <a:ext uri="{FF2B5EF4-FFF2-40B4-BE49-F238E27FC236}">
                <a16:creationId xmlns:a16="http://schemas.microsoft.com/office/drawing/2014/main" id="{A65EEF1D-FCCB-0FDB-7FA5-61A0E4D3B08F}"/>
              </a:ext>
            </a:extLst>
          </p:cNvPr>
          <p:cNvSpPr txBox="1">
            <a:spLocks/>
          </p:cNvSpPr>
          <p:nvPr/>
        </p:nvSpPr>
        <p:spPr>
          <a:xfrm>
            <a:off x="-3004596" y="-9962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t>WEB (24)</a:t>
            </a:r>
            <a:endParaRPr lang="tr-TR" dirty="0"/>
          </a:p>
        </p:txBody>
      </p:sp>
      <p:sp>
        <p:nvSpPr>
          <p:cNvPr id="9" name="İçerik Yer Tutucusu 2">
            <a:extLst>
              <a:ext uri="{FF2B5EF4-FFF2-40B4-BE49-F238E27FC236}">
                <a16:creationId xmlns:a16="http://schemas.microsoft.com/office/drawing/2014/main" id="{8BCF0F35-5FA6-8918-E835-8854FF0874FD}"/>
              </a:ext>
            </a:extLst>
          </p:cNvPr>
          <p:cNvSpPr txBox="1">
            <a:spLocks/>
          </p:cNvSpPr>
          <p:nvPr/>
        </p:nvSpPr>
        <p:spPr>
          <a:xfrm>
            <a:off x="5818905" y="2341651"/>
            <a:ext cx="5825907" cy="414512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We don’t want to see the blur parts of the products at the center. For this reason please focus on clean and sharpen parts of the products, and create the retouched photos by positioning all the products at the center of the square and vertical photos.</a:t>
            </a:r>
          </a:p>
          <a:p>
            <a:endParaRPr lang="en-US" dirty="0"/>
          </a:p>
          <a:p>
            <a:endParaRPr lang="en-US" dirty="0"/>
          </a:p>
          <a:p>
            <a:endParaRPr lang="en-US" dirty="0"/>
          </a:p>
          <a:p>
            <a:endParaRPr lang="en-US" dirty="0"/>
          </a:p>
        </p:txBody>
      </p:sp>
      <p:pic>
        <p:nvPicPr>
          <p:cNvPr id="3" name="Resim 2">
            <a:extLst>
              <a:ext uri="{FF2B5EF4-FFF2-40B4-BE49-F238E27FC236}">
                <a16:creationId xmlns:a16="http://schemas.microsoft.com/office/drawing/2014/main" id="{67EFD674-6162-669D-44BD-7E2D486C23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2680" y="1589658"/>
            <a:ext cx="4138880" cy="4138880"/>
          </a:xfrm>
          <a:prstGeom prst="rect">
            <a:avLst/>
          </a:prstGeom>
        </p:spPr>
      </p:pic>
    </p:spTree>
    <p:extLst>
      <p:ext uri="{BB962C8B-B14F-4D97-AF65-F5344CB8AC3E}">
        <p14:creationId xmlns:p14="http://schemas.microsoft.com/office/powerpoint/2010/main" val="15916247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E136CE-6302-242B-BA0B-4AC1ABCE962A}"/>
            </a:ext>
          </a:extLst>
        </p:cNvPr>
        <p:cNvGrpSpPr/>
        <p:nvPr/>
      </p:nvGrpSpPr>
      <p:grpSpPr>
        <a:xfrm>
          <a:off x="0" y="0"/>
          <a:ext cx="0" cy="0"/>
          <a:chOff x="0" y="0"/>
          <a:chExt cx="0" cy="0"/>
        </a:xfrm>
      </p:grpSpPr>
      <p:sp>
        <p:nvSpPr>
          <p:cNvPr id="8" name="Başlık 1">
            <a:extLst>
              <a:ext uri="{FF2B5EF4-FFF2-40B4-BE49-F238E27FC236}">
                <a16:creationId xmlns:a16="http://schemas.microsoft.com/office/drawing/2014/main" id="{9AE225EC-BE34-54C0-365E-0A5EC0E5AD27}"/>
              </a:ext>
            </a:extLst>
          </p:cNvPr>
          <p:cNvSpPr txBox="1">
            <a:spLocks/>
          </p:cNvSpPr>
          <p:nvPr/>
        </p:nvSpPr>
        <p:spPr>
          <a:xfrm>
            <a:off x="-3004596" y="-9962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t>WEB (26)</a:t>
            </a:r>
            <a:endParaRPr lang="tr-TR" dirty="0"/>
          </a:p>
        </p:txBody>
      </p:sp>
      <p:sp>
        <p:nvSpPr>
          <p:cNvPr id="9" name="İçerik Yer Tutucusu 2">
            <a:extLst>
              <a:ext uri="{FF2B5EF4-FFF2-40B4-BE49-F238E27FC236}">
                <a16:creationId xmlns:a16="http://schemas.microsoft.com/office/drawing/2014/main" id="{FD0CC0B0-0274-2B52-9C34-1F2283F6E87A}"/>
              </a:ext>
            </a:extLst>
          </p:cNvPr>
          <p:cNvSpPr txBox="1">
            <a:spLocks/>
          </p:cNvSpPr>
          <p:nvPr/>
        </p:nvSpPr>
        <p:spPr>
          <a:xfrm>
            <a:off x="5818905" y="2341651"/>
            <a:ext cx="5825907" cy="414512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We don’t want to see the blur parts of the products at the center. For this reason please focus on clean and sharpen parts of the products, and create the retouched photos by positioning all the products at the center of the square and vertical photos.</a:t>
            </a:r>
          </a:p>
          <a:p>
            <a:endParaRPr lang="en-US" dirty="0"/>
          </a:p>
          <a:p>
            <a:r>
              <a:rPr lang="en-US" dirty="0"/>
              <a:t>We don’t want to see the chain clips and the </a:t>
            </a:r>
            <a:r>
              <a:rPr lang="en-US" dirty="0" err="1"/>
              <a:t>the</a:t>
            </a:r>
            <a:r>
              <a:rPr lang="en-US" dirty="0"/>
              <a:t> parts which are bended or damaged.</a:t>
            </a:r>
          </a:p>
          <a:p>
            <a:endParaRPr lang="en-US" dirty="0"/>
          </a:p>
          <a:p>
            <a:endParaRPr lang="en-US" dirty="0"/>
          </a:p>
          <a:p>
            <a:endParaRPr lang="en-US" dirty="0"/>
          </a:p>
          <a:p>
            <a:endParaRPr lang="en-US" dirty="0"/>
          </a:p>
          <a:p>
            <a:endParaRPr lang="en-US" dirty="0"/>
          </a:p>
        </p:txBody>
      </p:sp>
      <p:pic>
        <p:nvPicPr>
          <p:cNvPr id="4" name="Resim 3">
            <a:extLst>
              <a:ext uri="{FF2B5EF4-FFF2-40B4-BE49-F238E27FC236}">
                <a16:creationId xmlns:a16="http://schemas.microsoft.com/office/drawing/2014/main" id="{E28DE366-7DCD-BEC9-3A34-CE680CDEED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501" y="1362251"/>
            <a:ext cx="4684105" cy="4684105"/>
          </a:xfrm>
          <a:prstGeom prst="rect">
            <a:avLst/>
          </a:prstGeom>
        </p:spPr>
      </p:pic>
    </p:spTree>
    <p:extLst>
      <p:ext uri="{BB962C8B-B14F-4D97-AF65-F5344CB8AC3E}">
        <p14:creationId xmlns:p14="http://schemas.microsoft.com/office/powerpoint/2010/main" val="14192591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AC70111E-9CBD-A74D-5AB5-5B0EFD1688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472" y="1281185"/>
            <a:ext cx="5353286" cy="5353286"/>
          </a:xfrm>
          <a:prstGeom prst="rect">
            <a:avLst/>
          </a:prstGeom>
        </p:spPr>
      </p:pic>
      <p:sp>
        <p:nvSpPr>
          <p:cNvPr id="8" name="Başlık 1">
            <a:extLst>
              <a:ext uri="{FF2B5EF4-FFF2-40B4-BE49-F238E27FC236}">
                <a16:creationId xmlns:a16="http://schemas.microsoft.com/office/drawing/2014/main" id="{D9BFE8EC-CE8C-A031-A25B-ACB8D62A2EF5}"/>
              </a:ext>
            </a:extLst>
          </p:cNvPr>
          <p:cNvSpPr txBox="1">
            <a:spLocks/>
          </p:cNvSpPr>
          <p:nvPr/>
        </p:nvSpPr>
        <p:spPr>
          <a:xfrm>
            <a:off x="-3004596" y="-9962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t>WEB (6)</a:t>
            </a:r>
            <a:endParaRPr lang="tr-TR" dirty="0"/>
          </a:p>
        </p:txBody>
      </p:sp>
      <p:sp>
        <p:nvSpPr>
          <p:cNvPr id="9" name="İçerik Yer Tutucusu 2">
            <a:extLst>
              <a:ext uri="{FF2B5EF4-FFF2-40B4-BE49-F238E27FC236}">
                <a16:creationId xmlns:a16="http://schemas.microsoft.com/office/drawing/2014/main" id="{EC043328-7461-8D40-D722-E66AB1FBD8EC}"/>
              </a:ext>
            </a:extLst>
          </p:cNvPr>
          <p:cNvSpPr txBox="1">
            <a:spLocks/>
          </p:cNvSpPr>
          <p:nvPr/>
        </p:nvSpPr>
        <p:spPr>
          <a:xfrm>
            <a:off x="6254333" y="1830022"/>
            <a:ext cx="5825907" cy="414512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We don’t want to see the blur parts of the products at the center. For this reason please focus on clean and sharpen parts of the products, and create the retouched photos by positioning all the products at the center of the square and vertical photos.</a:t>
            </a:r>
          </a:p>
          <a:p>
            <a:endParaRPr lang="en-US" dirty="0"/>
          </a:p>
          <a:p>
            <a:r>
              <a:rPr lang="en-US" dirty="0"/>
              <a:t>The area in the red circle needs to be revised. The color-tone of this area is not the same as the other parts of the chain</a:t>
            </a:r>
          </a:p>
          <a:p>
            <a:endParaRPr lang="en-US" dirty="0"/>
          </a:p>
        </p:txBody>
      </p:sp>
      <p:sp>
        <p:nvSpPr>
          <p:cNvPr id="10" name="Oval 9">
            <a:extLst>
              <a:ext uri="{FF2B5EF4-FFF2-40B4-BE49-F238E27FC236}">
                <a16:creationId xmlns:a16="http://schemas.microsoft.com/office/drawing/2014/main" id="{786C5035-9660-175B-EB3E-D5E0AEF42606}"/>
              </a:ext>
            </a:extLst>
          </p:cNvPr>
          <p:cNvSpPr/>
          <p:nvPr/>
        </p:nvSpPr>
        <p:spPr>
          <a:xfrm>
            <a:off x="4269105" y="4387214"/>
            <a:ext cx="394335" cy="352425"/>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12" name="Düz Ok Bağlayıcısı 11">
            <a:extLst>
              <a:ext uri="{FF2B5EF4-FFF2-40B4-BE49-F238E27FC236}">
                <a16:creationId xmlns:a16="http://schemas.microsoft.com/office/drawing/2014/main" id="{F82C3CD3-B3A2-0242-5793-055FA7EEBB9D}"/>
              </a:ext>
            </a:extLst>
          </p:cNvPr>
          <p:cNvCxnSpPr/>
          <p:nvPr/>
        </p:nvCxnSpPr>
        <p:spPr>
          <a:xfrm>
            <a:off x="4953000" y="4600575"/>
            <a:ext cx="1301333" cy="13906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81528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3C3A69-9C6B-1F2D-D9C4-7DBBA127620B}"/>
            </a:ext>
          </a:extLst>
        </p:cNvPr>
        <p:cNvGrpSpPr/>
        <p:nvPr/>
      </p:nvGrpSpPr>
      <p:grpSpPr>
        <a:xfrm>
          <a:off x="0" y="0"/>
          <a:ext cx="0" cy="0"/>
          <a:chOff x="0" y="0"/>
          <a:chExt cx="0" cy="0"/>
        </a:xfrm>
      </p:grpSpPr>
      <p:sp>
        <p:nvSpPr>
          <p:cNvPr id="8" name="Başlık 1">
            <a:extLst>
              <a:ext uri="{FF2B5EF4-FFF2-40B4-BE49-F238E27FC236}">
                <a16:creationId xmlns:a16="http://schemas.microsoft.com/office/drawing/2014/main" id="{224AA607-9DFB-C874-D6C7-6C241234731C}"/>
              </a:ext>
            </a:extLst>
          </p:cNvPr>
          <p:cNvSpPr txBox="1">
            <a:spLocks/>
          </p:cNvSpPr>
          <p:nvPr/>
        </p:nvSpPr>
        <p:spPr>
          <a:xfrm>
            <a:off x="-3004596" y="-9962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t>WEB (14)</a:t>
            </a:r>
            <a:endParaRPr lang="tr-TR" dirty="0"/>
          </a:p>
        </p:txBody>
      </p:sp>
      <p:sp>
        <p:nvSpPr>
          <p:cNvPr id="9" name="İçerik Yer Tutucusu 2">
            <a:extLst>
              <a:ext uri="{FF2B5EF4-FFF2-40B4-BE49-F238E27FC236}">
                <a16:creationId xmlns:a16="http://schemas.microsoft.com/office/drawing/2014/main" id="{E40E2170-B126-45F2-5C8D-3C44C46B5C19}"/>
              </a:ext>
            </a:extLst>
          </p:cNvPr>
          <p:cNvSpPr txBox="1">
            <a:spLocks/>
          </p:cNvSpPr>
          <p:nvPr/>
        </p:nvSpPr>
        <p:spPr>
          <a:xfrm>
            <a:off x="6254333" y="1830022"/>
            <a:ext cx="5825907" cy="414512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We don’t want to see the blur parts of the products at the center. For this reason please focus on clean and sharpen parts of the products, and create the retouched photos by positioning all the products at the center of the square and vertical photos.</a:t>
            </a:r>
          </a:p>
          <a:p>
            <a:endParaRPr lang="en-US" dirty="0"/>
          </a:p>
          <a:p>
            <a:endParaRPr lang="en-US" dirty="0"/>
          </a:p>
        </p:txBody>
      </p:sp>
      <p:pic>
        <p:nvPicPr>
          <p:cNvPr id="3" name="Resim 2">
            <a:extLst>
              <a:ext uri="{FF2B5EF4-FFF2-40B4-BE49-F238E27FC236}">
                <a16:creationId xmlns:a16="http://schemas.microsoft.com/office/drawing/2014/main" id="{BAC9E4CA-9971-9414-798E-6A8FC69E1B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725" y="1469818"/>
            <a:ext cx="4921457" cy="4921457"/>
          </a:xfrm>
          <a:prstGeom prst="rect">
            <a:avLst/>
          </a:prstGeom>
        </p:spPr>
      </p:pic>
    </p:spTree>
    <p:extLst>
      <p:ext uri="{BB962C8B-B14F-4D97-AF65-F5344CB8AC3E}">
        <p14:creationId xmlns:p14="http://schemas.microsoft.com/office/powerpoint/2010/main" val="4653710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10776B-1A1B-A6B2-301E-F0B53BDB9595}"/>
            </a:ext>
          </a:extLst>
        </p:cNvPr>
        <p:cNvGrpSpPr/>
        <p:nvPr/>
      </p:nvGrpSpPr>
      <p:grpSpPr>
        <a:xfrm>
          <a:off x="0" y="0"/>
          <a:ext cx="0" cy="0"/>
          <a:chOff x="0" y="0"/>
          <a:chExt cx="0" cy="0"/>
        </a:xfrm>
      </p:grpSpPr>
      <p:sp>
        <p:nvSpPr>
          <p:cNvPr id="8" name="Başlık 1">
            <a:extLst>
              <a:ext uri="{FF2B5EF4-FFF2-40B4-BE49-F238E27FC236}">
                <a16:creationId xmlns:a16="http://schemas.microsoft.com/office/drawing/2014/main" id="{DF149709-BBC0-11B8-1AF1-2DD577AFD3EF}"/>
              </a:ext>
            </a:extLst>
          </p:cNvPr>
          <p:cNvSpPr txBox="1">
            <a:spLocks/>
          </p:cNvSpPr>
          <p:nvPr/>
        </p:nvSpPr>
        <p:spPr>
          <a:xfrm>
            <a:off x="-3004596" y="-9962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t>WEB (15)</a:t>
            </a:r>
            <a:endParaRPr lang="tr-TR" dirty="0"/>
          </a:p>
        </p:txBody>
      </p:sp>
      <p:sp>
        <p:nvSpPr>
          <p:cNvPr id="9" name="İçerik Yer Tutucusu 2">
            <a:extLst>
              <a:ext uri="{FF2B5EF4-FFF2-40B4-BE49-F238E27FC236}">
                <a16:creationId xmlns:a16="http://schemas.microsoft.com/office/drawing/2014/main" id="{74A5FEA4-CBDE-E042-8792-22D45013606C}"/>
              </a:ext>
            </a:extLst>
          </p:cNvPr>
          <p:cNvSpPr txBox="1">
            <a:spLocks/>
          </p:cNvSpPr>
          <p:nvPr/>
        </p:nvSpPr>
        <p:spPr>
          <a:xfrm>
            <a:off x="6254333" y="1830022"/>
            <a:ext cx="5825907" cy="414512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We don’t want to see the blur parts of the products at the center. For this reason please focus on clean and sharpen parts of the products, and create the retouched photos by positioning all the products at the center of the square and vertical photos.</a:t>
            </a:r>
          </a:p>
          <a:p>
            <a:endParaRPr lang="en-US" dirty="0"/>
          </a:p>
          <a:p>
            <a:endParaRPr lang="en-US" dirty="0"/>
          </a:p>
        </p:txBody>
      </p:sp>
      <p:pic>
        <p:nvPicPr>
          <p:cNvPr id="4" name="Resim 3">
            <a:extLst>
              <a:ext uri="{FF2B5EF4-FFF2-40B4-BE49-F238E27FC236}">
                <a16:creationId xmlns:a16="http://schemas.microsoft.com/office/drawing/2014/main" id="{D9BD8104-E6BC-F15E-CD9A-A9DDC90544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640" y="1463040"/>
            <a:ext cx="5100320" cy="5100320"/>
          </a:xfrm>
          <a:prstGeom prst="rect">
            <a:avLst/>
          </a:prstGeom>
        </p:spPr>
      </p:pic>
    </p:spTree>
    <p:extLst>
      <p:ext uri="{BB962C8B-B14F-4D97-AF65-F5344CB8AC3E}">
        <p14:creationId xmlns:p14="http://schemas.microsoft.com/office/powerpoint/2010/main" val="39982331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0E1C44-3588-60EA-BDFA-63211F8CB7C1}"/>
            </a:ext>
          </a:extLst>
        </p:cNvPr>
        <p:cNvGrpSpPr/>
        <p:nvPr/>
      </p:nvGrpSpPr>
      <p:grpSpPr>
        <a:xfrm>
          <a:off x="0" y="0"/>
          <a:ext cx="0" cy="0"/>
          <a:chOff x="0" y="0"/>
          <a:chExt cx="0" cy="0"/>
        </a:xfrm>
      </p:grpSpPr>
      <p:sp>
        <p:nvSpPr>
          <p:cNvPr id="8" name="Başlık 1">
            <a:extLst>
              <a:ext uri="{FF2B5EF4-FFF2-40B4-BE49-F238E27FC236}">
                <a16:creationId xmlns:a16="http://schemas.microsoft.com/office/drawing/2014/main" id="{569C7343-5E18-421E-30F9-CDB7AE19F53F}"/>
              </a:ext>
            </a:extLst>
          </p:cNvPr>
          <p:cNvSpPr txBox="1">
            <a:spLocks/>
          </p:cNvSpPr>
          <p:nvPr/>
        </p:nvSpPr>
        <p:spPr>
          <a:xfrm>
            <a:off x="-3004596" y="-9962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t>WEB (17)</a:t>
            </a:r>
            <a:endParaRPr lang="tr-TR" dirty="0"/>
          </a:p>
        </p:txBody>
      </p:sp>
      <p:sp>
        <p:nvSpPr>
          <p:cNvPr id="9" name="İçerik Yer Tutucusu 2">
            <a:extLst>
              <a:ext uri="{FF2B5EF4-FFF2-40B4-BE49-F238E27FC236}">
                <a16:creationId xmlns:a16="http://schemas.microsoft.com/office/drawing/2014/main" id="{7852B2E6-19D1-C81B-8C27-76E560CC1710}"/>
              </a:ext>
            </a:extLst>
          </p:cNvPr>
          <p:cNvSpPr txBox="1">
            <a:spLocks/>
          </p:cNvSpPr>
          <p:nvPr/>
        </p:nvSpPr>
        <p:spPr>
          <a:xfrm>
            <a:off x="6254333" y="1830022"/>
            <a:ext cx="5825907" cy="414512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We don’t want to see the blur parts of the products at the center. For this reason please focus on clean and sharpen parts of the products, and create the retouched photos by positioning all the products at the center of the square and vertical photos.</a:t>
            </a:r>
          </a:p>
          <a:p>
            <a:r>
              <a:rPr lang="en-US" dirty="0"/>
              <a:t>Please reduce the black tones on the chain.</a:t>
            </a:r>
          </a:p>
          <a:p>
            <a:endParaRPr lang="en-US" dirty="0"/>
          </a:p>
          <a:p>
            <a:r>
              <a:rPr lang="en-US" dirty="0"/>
              <a:t>Tone of the gold is close to green-yellow. It should be same as yellow as the other product photos</a:t>
            </a:r>
          </a:p>
          <a:p>
            <a:endParaRPr lang="en-US" dirty="0"/>
          </a:p>
          <a:p>
            <a:endParaRPr lang="en-US" dirty="0"/>
          </a:p>
        </p:txBody>
      </p:sp>
      <p:pic>
        <p:nvPicPr>
          <p:cNvPr id="3" name="Resim 2">
            <a:extLst>
              <a:ext uri="{FF2B5EF4-FFF2-40B4-BE49-F238E27FC236}">
                <a16:creationId xmlns:a16="http://schemas.microsoft.com/office/drawing/2014/main" id="{A12DC509-8B52-DEF8-995B-98B18EABD8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443" y="1412067"/>
            <a:ext cx="4684105" cy="4684105"/>
          </a:xfrm>
          <a:prstGeom prst="rect">
            <a:avLst/>
          </a:prstGeom>
        </p:spPr>
      </p:pic>
    </p:spTree>
    <p:extLst>
      <p:ext uri="{BB962C8B-B14F-4D97-AF65-F5344CB8AC3E}">
        <p14:creationId xmlns:p14="http://schemas.microsoft.com/office/powerpoint/2010/main" val="40947258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3E8DC4-BEDF-BFC1-A927-F78B52383FF9}"/>
            </a:ext>
          </a:extLst>
        </p:cNvPr>
        <p:cNvGrpSpPr/>
        <p:nvPr/>
      </p:nvGrpSpPr>
      <p:grpSpPr>
        <a:xfrm>
          <a:off x="0" y="0"/>
          <a:ext cx="0" cy="0"/>
          <a:chOff x="0" y="0"/>
          <a:chExt cx="0" cy="0"/>
        </a:xfrm>
      </p:grpSpPr>
      <p:sp>
        <p:nvSpPr>
          <p:cNvPr id="8" name="Başlık 1">
            <a:extLst>
              <a:ext uri="{FF2B5EF4-FFF2-40B4-BE49-F238E27FC236}">
                <a16:creationId xmlns:a16="http://schemas.microsoft.com/office/drawing/2014/main" id="{015CB2AC-106A-ECBC-0BCF-E91A5139A5EA}"/>
              </a:ext>
            </a:extLst>
          </p:cNvPr>
          <p:cNvSpPr txBox="1">
            <a:spLocks/>
          </p:cNvSpPr>
          <p:nvPr/>
        </p:nvSpPr>
        <p:spPr>
          <a:xfrm>
            <a:off x="-3004596" y="-9962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t>WEB (18)</a:t>
            </a:r>
            <a:endParaRPr lang="tr-TR" dirty="0"/>
          </a:p>
        </p:txBody>
      </p:sp>
      <p:sp>
        <p:nvSpPr>
          <p:cNvPr id="9" name="İçerik Yer Tutucusu 2">
            <a:extLst>
              <a:ext uri="{FF2B5EF4-FFF2-40B4-BE49-F238E27FC236}">
                <a16:creationId xmlns:a16="http://schemas.microsoft.com/office/drawing/2014/main" id="{761713EA-AAB9-79B5-1103-C4AF324708E4}"/>
              </a:ext>
            </a:extLst>
          </p:cNvPr>
          <p:cNvSpPr txBox="1">
            <a:spLocks/>
          </p:cNvSpPr>
          <p:nvPr/>
        </p:nvSpPr>
        <p:spPr>
          <a:xfrm>
            <a:off x="6254333" y="1830022"/>
            <a:ext cx="5825907" cy="414512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a:p>
            <a:r>
              <a:rPr lang="en-US" dirty="0"/>
              <a:t>This is the same chain, named web(17) but the only difference is, this one is a little thinner than web (17)</a:t>
            </a:r>
          </a:p>
          <a:p>
            <a:endParaRPr lang="en-US" dirty="0"/>
          </a:p>
          <a:p>
            <a:r>
              <a:rPr lang="en-US" dirty="0"/>
              <a:t>When you finish the previous chain (document name: web 17) please copy that image and photoshop it by thinning the thickness of the product.</a:t>
            </a:r>
          </a:p>
          <a:p>
            <a:endParaRPr lang="en-US" dirty="0"/>
          </a:p>
          <a:p>
            <a:endParaRPr lang="en-US" dirty="0"/>
          </a:p>
        </p:txBody>
      </p:sp>
      <p:pic>
        <p:nvPicPr>
          <p:cNvPr id="4" name="Resim 3">
            <a:extLst>
              <a:ext uri="{FF2B5EF4-FFF2-40B4-BE49-F238E27FC236}">
                <a16:creationId xmlns:a16="http://schemas.microsoft.com/office/drawing/2014/main" id="{34D30512-22A7-85A4-28B2-F9C856FFD7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7026" y="1575208"/>
            <a:ext cx="4399935" cy="4399935"/>
          </a:xfrm>
          <a:prstGeom prst="rect">
            <a:avLst/>
          </a:prstGeom>
        </p:spPr>
      </p:pic>
    </p:spTree>
    <p:extLst>
      <p:ext uri="{BB962C8B-B14F-4D97-AF65-F5344CB8AC3E}">
        <p14:creationId xmlns:p14="http://schemas.microsoft.com/office/powerpoint/2010/main" val="32696721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AAB583-F6FC-3081-8543-C97CB0F10B7D}"/>
            </a:ext>
          </a:extLst>
        </p:cNvPr>
        <p:cNvGrpSpPr/>
        <p:nvPr/>
      </p:nvGrpSpPr>
      <p:grpSpPr>
        <a:xfrm>
          <a:off x="0" y="0"/>
          <a:ext cx="0" cy="0"/>
          <a:chOff x="0" y="0"/>
          <a:chExt cx="0" cy="0"/>
        </a:xfrm>
      </p:grpSpPr>
      <p:sp>
        <p:nvSpPr>
          <p:cNvPr id="8" name="Başlık 1">
            <a:extLst>
              <a:ext uri="{FF2B5EF4-FFF2-40B4-BE49-F238E27FC236}">
                <a16:creationId xmlns:a16="http://schemas.microsoft.com/office/drawing/2014/main" id="{1AD8B6C7-E3D9-4A02-DB01-2785DB94B3FB}"/>
              </a:ext>
            </a:extLst>
          </p:cNvPr>
          <p:cNvSpPr txBox="1">
            <a:spLocks/>
          </p:cNvSpPr>
          <p:nvPr/>
        </p:nvSpPr>
        <p:spPr>
          <a:xfrm>
            <a:off x="-3004596" y="-9962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t>WEB (19)</a:t>
            </a:r>
            <a:endParaRPr lang="tr-TR" dirty="0"/>
          </a:p>
        </p:txBody>
      </p:sp>
      <p:sp>
        <p:nvSpPr>
          <p:cNvPr id="9" name="İçerik Yer Tutucusu 2">
            <a:extLst>
              <a:ext uri="{FF2B5EF4-FFF2-40B4-BE49-F238E27FC236}">
                <a16:creationId xmlns:a16="http://schemas.microsoft.com/office/drawing/2014/main" id="{F7A18597-38A1-63B1-ECE9-13F57BAA2970}"/>
              </a:ext>
            </a:extLst>
          </p:cNvPr>
          <p:cNvSpPr txBox="1">
            <a:spLocks/>
          </p:cNvSpPr>
          <p:nvPr/>
        </p:nvSpPr>
        <p:spPr>
          <a:xfrm>
            <a:off x="6254333" y="1830022"/>
            <a:ext cx="5825907" cy="414512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We don’t want to see the blur parts of the products at the center. For this reason please focus on clean and sharpen parts of the products, and create the retouched photos by positioning all the products at the center of the square and vertical photos.</a:t>
            </a:r>
          </a:p>
          <a:p>
            <a:endParaRPr lang="en-US" dirty="0"/>
          </a:p>
          <a:p>
            <a:r>
              <a:rPr lang="en-US" dirty="0"/>
              <a:t>We don’t want to see the chain clips and the </a:t>
            </a:r>
            <a:r>
              <a:rPr lang="en-US" dirty="0" err="1"/>
              <a:t>the</a:t>
            </a:r>
            <a:r>
              <a:rPr lang="en-US" dirty="0"/>
              <a:t> parts which are bended or damaged.</a:t>
            </a:r>
          </a:p>
          <a:p>
            <a:endParaRPr lang="en-US" dirty="0"/>
          </a:p>
          <a:p>
            <a:endParaRPr lang="en-US" dirty="0"/>
          </a:p>
          <a:p>
            <a:endParaRPr lang="en-US" dirty="0"/>
          </a:p>
        </p:txBody>
      </p:sp>
      <p:pic>
        <p:nvPicPr>
          <p:cNvPr id="4" name="Resim 3">
            <a:extLst>
              <a:ext uri="{FF2B5EF4-FFF2-40B4-BE49-F238E27FC236}">
                <a16:creationId xmlns:a16="http://schemas.microsoft.com/office/drawing/2014/main" id="{E8AF420A-8B27-7E17-73C1-BEE93722ED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937" y="1450170"/>
            <a:ext cx="4904822" cy="4904822"/>
          </a:xfrm>
          <a:prstGeom prst="rect">
            <a:avLst/>
          </a:prstGeom>
        </p:spPr>
      </p:pic>
    </p:spTree>
    <p:extLst>
      <p:ext uri="{BB962C8B-B14F-4D97-AF65-F5344CB8AC3E}">
        <p14:creationId xmlns:p14="http://schemas.microsoft.com/office/powerpoint/2010/main" val="1724906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E567C9-47AD-A7E2-1DF4-456187A68557}"/>
            </a:ext>
          </a:extLst>
        </p:cNvPr>
        <p:cNvGrpSpPr/>
        <p:nvPr/>
      </p:nvGrpSpPr>
      <p:grpSpPr>
        <a:xfrm>
          <a:off x="0" y="0"/>
          <a:ext cx="0" cy="0"/>
          <a:chOff x="0" y="0"/>
          <a:chExt cx="0" cy="0"/>
        </a:xfrm>
      </p:grpSpPr>
      <p:sp>
        <p:nvSpPr>
          <p:cNvPr id="8" name="Başlık 1">
            <a:extLst>
              <a:ext uri="{FF2B5EF4-FFF2-40B4-BE49-F238E27FC236}">
                <a16:creationId xmlns:a16="http://schemas.microsoft.com/office/drawing/2014/main" id="{819B0C49-5527-9E0B-80AA-4CAAD11B91EC}"/>
              </a:ext>
            </a:extLst>
          </p:cNvPr>
          <p:cNvSpPr txBox="1">
            <a:spLocks/>
          </p:cNvSpPr>
          <p:nvPr/>
        </p:nvSpPr>
        <p:spPr>
          <a:xfrm>
            <a:off x="-3004596" y="-9962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t>WEB (20)</a:t>
            </a:r>
            <a:endParaRPr lang="tr-TR" dirty="0"/>
          </a:p>
        </p:txBody>
      </p:sp>
      <p:sp>
        <p:nvSpPr>
          <p:cNvPr id="9" name="İçerik Yer Tutucusu 2">
            <a:extLst>
              <a:ext uri="{FF2B5EF4-FFF2-40B4-BE49-F238E27FC236}">
                <a16:creationId xmlns:a16="http://schemas.microsoft.com/office/drawing/2014/main" id="{96825683-F068-4100-03B4-5E72A1B6C39A}"/>
              </a:ext>
            </a:extLst>
          </p:cNvPr>
          <p:cNvSpPr txBox="1">
            <a:spLocks/>
          </p:cNvSpPr>
          <p:nvPr/>
        </p:nvSpPr>
        <p:spPr>
          <a:xfrm>
            <a:off x="6254333" y="1830022"/>
            <a:ext cx="5825907" cy="414512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We don’t want to see the blur parts of the products at the center. For this reason please focus on clean and sharpen parts of the products, and create the retouched photos by positioning all the products at the center of the square and vertical photos.</a:t>
            </a:r>
          </a:p>
          <a:p>
            <a:endParaRPr lang="en-US" dirty="0"/>
          </a:p>
          <a:p>
            <a:r>
              <a:rPr lang="en-US" dirty="0"/>
              <a:t>We don’t want to see the chain clips and the </a:t>
            </a:r>
            <a:r>
              <a:rPr lang="en-US" dirty="0" err="1"/>
              <a:t>the</a:t>
            </a:r>
            <a:r>
              <a:rPr lang="en-US" dirty="0"/>
              <a:t> parts which are bended or damaged.</a:t>
            </a:r>
          </a:p>
          <a:p>
            <a:endParaRPr lang="en-US" dirty="0"/>
          </a:p>
          <a:p>
            <a:endParaRPr lang="en-US" dirty="0"/>
          </a:p>
          <a:p>
            <a:endParaRPr lang="en-US" dirty="0"/>
          </a:p>
        </p:txBody>
      </p:sp>
      <p:pic>
        <p:nvPicPr>
          <p:cNvPr id="3" name="Resim 2">
            <a:extLst>
              <a:ext uri="{FF2B5EF4-FFF2-40B4-BE49-F238E27FC236}">
                <a16:creationId xmlns:a16="http://schemas.microsoft.com/office/drawing/2014/main" id="{B09B5402-2A3B-7B95-BB50-AF768A7CD2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8606" y="1423982"/>
            <a:ext cx="4551161" cy="4551161"/>
          </a:xfrm>
          <a:prstGeom prst="rect">
            <a:avLst/>
          </a:prstGeom>
        </p:spPr>
      </p:pic>
    </p:spTree>
    <p:extLst>
      <p:ext uri="{BB962C8B-B14F-4D97-AF65-F5344CB8AC3E}">
        <p14:creationId xmlns:p14="http://schemas.microsoft.com/office/powerpoint/2010/main" val="13281146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5E8AC9-C729-FB71-EDE7-C313EF666AFC}"/>
            </a:ext>
          </a:extLst>
        </p:cNvPr>
        <p:cNvGrpSpPr/>
        <p:nvPr/>
      </p:nvGrpSpPr>
      <p:grpSpPr>
        <a:xfrm>
          <a:off x="0" y="0"/>
          <a:ext cx="0" cy="0"/>
          <a:chOff x="0" y="0"/>
          <a:chExt cx="0" cy="0"/>
        </a:xfrm>
      </p:grpSpPr>
      <p:sp>
        <p:nvSpPr>
          <p:cNvPr id="8" name="Başlık 1">
            <a:extLst>
              <a:ext uri="{FF2B5EF4-FFF2-40B4-BE49-F238E27FC236}">
                <a16:creationId xmlns:a16="http://schemas.microsoft.com/office/drawing/2014/main" id="{C2EBFFB4-6BA7-5504-F927-7689A297738D}"/>
              </a:ext>
            </a:extLst>
          </p:cNvPr>
          <p:cNvSpPr txBox="1">
            <a:spLocks/>
          </p:cNvSpPr>
          <p:nvPr/>
        </p:nvSpPr>
        <p:spPr>
          <a:xfrm>
            <a:off x="-3004596" y="-9962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t>WEB (21)</a:t>
            </a:r>
            <a:endParaRPr lang="tr-TR" dirty="0"/>
          </a:p>
        </p:txBody>
      </p:sp>
      <p:sp>
        <p:nvSpPr>
          <p:cNvPr id="9" name="İçerik Yer Tutucusu 2">
            <a:extLst>
              <a:ext uri="{FF2B5EF4-FFF2-40B4-BE49-F238E27FC236}">
                <a16:creationId xmlns:a16="http://schemas.microsoft.com/office/drawing/2014/main" id="{8BDA44FA-AC4E-94C9-5CF5-4E6BB41F78A8}"/>
              </a:ext>
            </a:extLst>
          </p:cNvPr>
          <p:cNvSpPr txBox="1">
            <a:spLocks/>
          </p:cNvSpPr>
          <p:nvPr/>
        </p:nvSpPr>
        <p:spPr>
          <a:xfrm>
            <a:off x="6254333" y="1830022"/>
            <a:ext cx="5825907" cy="414512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We don’t want to see the blur parts of the products at the center. For this reason please focus on clean and sharpen parts of the products, and create the retouched photos by positioning all the products at the center of the square and vertical photos.</a:t>
            </a:r>
          </a:p>
          <a:p>
            <a:endParaRPr lang="en-US" dirty="0"/>
          </a:p>
          <a:p>
            <a:endParaRPr lang="en-US" dirty="0"/>
          </a:p>
          <a:p>
            <a:endParaRPr lang="en-US" dirty="0"/>
          </a:p>
          <a:p>
            <a:endParaRPr lang="en-US" dirty="0"/>
          </a:p>
        </p:txBody>
      </p:sp>
      <p:pic>
        <p:nvPicPr>
          <p:cNvPr id="4" name="Resim 3">
            <a:extLst>
              <a:ext uri="{FF2B5EF4-FFF2-40B4-BE49-F238E27FC236}">
                <a16:creationId xmlns:a16="http://schemas.microsoft.com/office/drawing/2014/main" id="{0E2AE50A-84C3-143C-14C9-E0AD0C2A39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5032" y="1314430"/>
            <a:ext cx="4972419" cy="4972419"/>
          </a:xfrm>
          <a:prstGeom prst="rect">
            <a:avLst/>
          </a:prstGeom>
        </p:spPr>
      </p:pic>
    </p:spTree>
    <p:extLst>
      <p:ext uri="{BB962C8B-B14F-4D97-AF65-F5344CB8AC3E}">
        <p14:creationId xmlns:p14="http://schemas.microsoft.com/office/powerpoint/2010/main" val="1167877782"/>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TotalTime>
  <Words>734</Words>
  <Application>Microsoft Office PowerPoint</Application>
  <PresentationFormat>Geniş ekran</PresentationFormat>
  <Paragraphs>48</Paragraphs>
  <Slides>11</Slides>
  <Notes>1</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11</vt:i4>
      </vt:variant>
    </vt:vector>
  </HeadingPairs>
  <TitlesOfParts>
    <vt:vector size="15" baseType="lpstr">
      <vt:lpstr>Arial</vt:lpstr>
      <vt:lpstr>Calibri</vt:lpstr>
      <vt:lpstr>Calibri Light</vt:lpstr>
      <vt:lpstr>Office Teması</vt:lpstr>
      <vt:lpstr>General Comments</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General Comments</dc:title>
  <dc:creator>Ali Can YILDIZ</dc:creator>
  <cp:lastModifiedBy>Ali Can YILDIZ</cp:lastModifiedBy>
  <cp:revision>7</cp:revision>
  <dcterms:created xsi:type="dcterms:W3CDTF">2024-03-12T14:25:38Z</dcterms:created>
  <dcterms:modified xsi:type="dcterms:W3CDTF">2024-03-12T14:53:22Z</dcterms:modified>
</cp:coreProperties>
</file>